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h9rEfohlxDYoYq45fXKWMicJ4N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" name="Google Shape;84;p1"/>
          <p:cNvCxnSpPr/>
          <p:nvPr/>
        </p:nvCxnSpPr>
        <p:spPr>
          <a:xfrm flipH="1" rot="10800000">
            <a:off x="2295832" y="2959509"/>
            <a:ext cx="7988707" cy="61451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85" name="Google Shape;85;p1"/>
          <p:cNvCxnSpPr/>
          <p:nvPr/>
        </p:nvCxnSpPr>
        <p:spPr>
          <a:xfrm flipH="1" rot="10800000">
            <a:off x="2407674" y="3053160"/>
            <a:ext cx="3095930" cy="1870094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86" name="Google Shape;86;p1"/>
          <p:cNvCxnSpPr/>
          <p:nvPr/>
        </p:nvCxnSpPr>
        <p:spPr>
          <a:xfrm flipH="1" rot="10800000">
            <a:off x="7052186" y="3008669"/>
            <a:ext cx="3207773" cy="1917290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87" name="Google Shape;87;p1"/>
          <p:cNvCxnSpPr/>
          <p:nvPr/>
        </p:nvCxnSpPr>
        <p:spPr>
          <a:xfrm>
            <a:off x="2729188" y="823942"/>
            <a:ext cx="2766796" cy="2160146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88" name="Google Shape;88;p1"/>
          <p:cNvCxnSpPr/>
          <p:nvPr/>
        </p:nvCxnSpPr>
        <p:spPr>
          <a:xfrm>
            <a:off x="6813508" y="966510"/>
            <a:ext cx="3446451" cy="1960797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9" name="Google Shape;89;p1"/>
          <p:cNvSpPr txBox="1"/>
          <p:nvPr/>
        </p:nvSpPr>
        <p:spPr>
          <a:xfrm>
            <a:off x="154182" y="2239357"/>
            <a:ext cx="3078480" cy="646331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Tracking patient visit with dietician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9840184" y="3369083"/>
            <a:ext cx="2019300" cy="646331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Outpatient scheduling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175260" y="3549996"/>
            <a:ext cx="1752600" cy="646331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Distance to office visit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9119970" y="1157316"/>
            <a:ext cx="2743200" cy="646331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Available convenient space for outpatient visit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4541520" y="76200"/>
            <a:ext cx="27432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NUTRITION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4" name="Google Shape;94;p1"/>
          <p:cNvCxnSpPr/>
          <p:nvPr/>
        </p:nvCxnSpPr>
        <p:spPr>
          <a:xfrm flipH="1" rot="10800000">
            <a:off x="4381254" y="3716100"/>
            <a:ext cx="1160450" cy="10814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5" name="Google Shape;95;p1"/>
          <p:cNvSpPr txBox="1"/>
          <p:nvPr/>
        </p:nvSpPr>
        <p:spPr>
          <a:xfrm>
            <a:off x="2455422" y="471516"/>
            <a:ext cx="1699260" cy="376952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PHYSICIANS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6775962" y="540095"/>
            <a:ext cx="2743200" cy="369332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SPACE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7012182" y="4936835"/>
            <a:ext cx="2743200" cy="369332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SCHEDULING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1274677" y="4860630"/>
            <a:ext cx="1318200" cy="369300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PATIENTS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9" name="Google Shape;99;p1"/>
          <p:cNvCxnSpPr/>
          <p:nvPr/>
        </p:nvCxnSpPr>
        <p:spPr>
          <a:xfrm flipH="1" rot="10800000">
            <a:off x="7909314" y="1513920"/>
            <a:ext cx="1160450" cy="10814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0" name="Google Shape;100;p1"/>
          <p:cNvCxnSpPr/>
          <p:nvPr/>
        </p:nvCxnSpPr>
        <p:spPr>
          <a:xfrm flipH="1" rot="10800000">
            <a:off x="2925834" y="3868500"/>
            <a:ext cx="1160450" cy="10814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1" name="Google Shape;101;p1"/>
          <p:cNvCxnSpPr/>
          <p:nvPr/>
        </p:nvCxnSpPr>
        <p:spPr>
          <a:xfrm flipH="1" rot="10800000">
            <a:off x="2377194" y="1430100"/>
            <a:ext cx="1183310" cy="18434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2" name="Google Shape;102;p1"/>
          <p:cNvCxnSpPr/>
          <p:nvPr/>
        </p:nvCxnSpPr>
        <p:spPr>
          <a:xfrm>
            <a:off x="9120894" y="3719294"/>
            <a:ext cx="718490" cy="12046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03" name="Google Shape;103;p1"/>
          <p:cNvSpPr txBox="1"/>
          <p:nvPr/>
        </p:nvSpPr>
        <p:spPr>
          <a:xfrm>
            <a:off x="5198622" y="3511895"/>
            <a:ext cx="1996440" cy="369332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Having time visit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4" name="Google Shape;104;p1"/>
          <p:cNvCxnSpPr/>
          <p:nvPr/>
        </p:nvCxnSpPr>
        <p:spPr>
          <a:xfrm>
            <a:off x="3230634" y="2477234"/>
            <a:ext cx="1594790" cy="12046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05" name="Google Shape;105;p1"/>
          <p:cNvSpPr txBox="1"/>
          <p:nvPr/>
        </p:nvSpPr>
        <p:spPr>
          <a:xfrm>
            <a:off x="619002" y="1172555"/>
            <a:ext cx="1752600" cy="369332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Encouraging visit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6" name="Google Shape;106;p1"/>
          <p:cNvCxnSpPr/>
          <p:nvPr/>
        </p:nvCxnSpPr>
        <p:spPr>
          <a:xfrm flipH="1" rot="10800000">
            <a:off x="3146814" y="1849200"/>
            <a:ext cx="825170" cy="18434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07" name="Google Shape;107;p1"/>
          <p:cNvSpPr txBox="1"/>
          <p:nvPr/>
        </p:nvSpPr>
        <p:spPr>
          <a:xfrm>
            <a:off x="1396242" y="1721195"/>
            <a:ext cx="1752600" cy="369332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Making referrals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8" name="Google Shape;108;p1"/>
          <p:cNvCxnSpPr/>
          <p:nvPr/>
        </p:nvCxnSpPr>
        <p:spPr>
          <a:xfrm flipH="1" rot="10800000">
            <a:off x="3375414" y="4356180"/>
            <a:ext cx="1160450" cy="10814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09" name="Google Shape;109;p1"/>
          <p:cNvSpPr txBox="1"/>
          <p:nvPr/>
        </p:nvSpPr>
        <p:spPr>
          <a:xfrm>
            <a:off x="4535682" y="3984335"/>
            <a:ext cx="1996500" cy="923400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Perceived benefit of visit with dietician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0" name="Google Shape;110;p1"/>
          <p:cNvCxnSpPr/>
          <p:nvPr/>
        </p:nvCxnSpPr>
        <p:spPr>
          <a:xfrm>
            <a:off x="8023614" y="4359374"/>
            <a:ext cx="718490" cy="12046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11" name="Google Shape;111;p1"/>
          <p:cNvSpPr txBox="1"/>
          <p:nvPr/>
        </p:nvSpPr>
        <p:spPr>
          <a:xfrm>
            <a:off x="8742904" y="4123463"/>
            <a:ext cx="2750820" cy="646331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Coordinating with other CF related outpatient visit(s)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2" name="Google Shape;112;p1"/>
          <p:cNvCxnSpPr/>
          <p:nvPr/>
        </p:nvCxnSpPr>
        <p:spPr>
          <a:xfrm>
            <a:off x="4999947" y="951269"/>
            <a:ext cx="2920671" cy="1983657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13" name="Google Shape;113;p1"/>
          <p:cNvSpPr txBox="1"/>
          <p:nvPr/>
        </p:nvSpPr>
        <p:spPr>
          <a:xfrm>
            <a:off x="4596642" y="517235"/>
            <a:ext cx="1699260" cy="376952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4" name="Google Shape;114;p1"/>
          <p:cNvCxnSpPr/>
          <p:nvPr/>
        </p:nvCxnSpPr>
        <p:spPr>
          <a:xfrm flipH="1" rot="10800000">
            <a:off x="5516634" y="1270080"/>
            <a:ext cx="1160450" cy="10814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15" name="Google Shape;115;p1"/>
          <p:cNvSpPr txBox="1"/>
          <p:nvPr/>
        </p:nvSpPr>
        <p:spPr>
          <a:xfrm>
            <a:off x="5947799" y="919166"/>
            <a:ext cx="1196400" cy="1200300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Different EMR for pediatric patients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"/>
          <p:cNvSpPr txBox="1"/>
          <p:nvPr/>
        </p:nvSpPr>
        <p:spPr>
          <a:xfrm>
            <a:off x="4448025" y="5165077"/>
            <a:ext cx="1996500" cy="702600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insurance coverage for visits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7" name="Google Shape;117;p1"/>
          <p:cNvCxnSpPr/>
          <p:nvPr/>
        </p:nvCxnSpPr>
        <p:spPr>
          <a:xfrm>
            <a:off x="2925829" y="4661164"/>
            <a:ext cx="1626300" cy="645000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2020-06-09T16:49:10Z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0x0101000BCEFFC786B9454B9B5A804D2281D854</vt:lpwstr>
  </property>
  <property fmtid="{D5CDD505-2E9C-101B-9397-08002B2CF9AE}" pid="3" name="Order">
    <vt:r8>38600.0</vt:r8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xd_Signature">
    <vt:bool>false</vt:bool>
  </property>
  <property fmtid="{D5CDD505-2E9C-101B-9397-08002B2CF9AE}" pid="8" name="xd_ProgID">
    <vt:lpwstr/>
  </property>
  <property fmtid="{D5CDD505-2E9C-101B-9397-08002B2CF9AE}" pid="9" name="TemplateUrl">
    <vt:lpwstr/>
  </property>
</Properties>
</file>